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Montserrat" panose="000005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678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fd4fa634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afd4fa634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fd4fa634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afd4fa634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afd4fa634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afd4fa6347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afd4fa634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afd4fa634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afd4fa634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afd4fa634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afd4fa634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afd4fa634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afd4fa634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afd4fa634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045350" y="1515975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444"/>
              <a:t>TOP 8 Jeunes</a:t>
            </a:r>
            <a:endParaRPr sz="4444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555"/>
              <a:t>Samedi 07 Février 2026</a:t>
            </a:r>
            <a:endParaRPr sz="3555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					</a:t>
            </a:r>
            <a:endParaRPr/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à Cerizay </a:t>
            </a:r>
            <a:endParaRPr/>
          </a:p>
        </p:txBody>
      </p:sp>
      <p:pic>
        <p:nvPicPr>
          <p:cNvPr id="135" name="Google Shape;13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4600" y="319700"/>
            <a:ext cx="2157300" cy="978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640250"/>
            <a:ext cx="2060624" cy="135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Podium  : U9 ( Poussins ) Garçons</a:t>
            </a:r>
            <a:endParaRPr/>
          </a:p>
        </p:txBody>
      </p:sp>
      <p:sp>
        <p:nvSpPr>
          <p:cNvPr id="142" name="Google Shape;142;p14"/>
          <p:cNvSpPr txBox="1"/>
          <p:nvPr/>
        </p:nvSpPr>
        <p:spPr>
          <a:xfrm>
            <a:off x="5752175" y="1571850"/>
            <a:ext cx="29343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MARTINEZ Leon ( Parthenay)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2/CAILLE Valentin ( Niort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3/CHARLES Antoine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4/BARILLOT Adam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5/PAROT Victor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6/CARTIER Matéo (Moncoutant)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7/DURAND Oscar ( 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8/RAMBAUD Raphael (Combrand)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43" name="Google Shape;143;p14" title="Top 8-2026_38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94882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Podium :  U9/U11/U13 ( Poussine, Benjamines et Minimes ) Filles</a:t>
            </a:r>
            <a:endParaRPr/>
          </a:p>
        </p:txBody>
      </p:sp>
      <p:sp>
        <p:nvSpPr>
          <p:cNvPr id="149" name="Google Shape;149;p15"/>
          <p:cNvSpPr txBox="1"/>
          <p:nvPr/>
        </p:nvSpPr>
        <p:spPr>
          <a:xfrm>
            <a:off x="5581975" y="1622425"/>
            <a:ext cx="30000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SAUVETRE Camille ( Niort ) 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2/LARDIERE Mathilde ( Niort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3/COLY Lina ( St Maixent)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4/BOYER Yochana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5/DUVERGER Manon (Frontenay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6/DURET Luna ( Parthenay)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7/BAUFFIGEAU Cloé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 CIOT Anaïs ( Périgné)</a:t>
            </a:r>
            <a:endParaRPr/>
          </a:p>
        </p:txBody>
      </p:sp>
      <p:pic>
        <p:nvPicPr>
          <p:cNvPr id="150" name="Google Shape;150;p15" title="Top 8-2026_37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77174" cy="351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Podium : U11 ( Benjamins ) Garçons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5716875" y="1476475"/>
            <a:ext cx="30000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TEXIER Alistair (Périgné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2/MARY Nino ( St Maixent)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3/EYSSARTIER Malo ( St Maixent)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4/JUMEL NAUD Timothe ( 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5/THIBURCE Axel ( St Maixent)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6/ROUSSEAU Hugo (Périgné)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7/JAMONNEAU Noé ( St Maixent)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8/FAIRE Malo ( La Mothe )</a:t>
            </a:r>
            <a:endParaRPr/>
          </a:p>
        </p:txBody>
      </p:sp>
      <p:pic>
        <p:nvPicPr>
          <p:cNvPr id="157" name="Google Shape;157;p16" title="Top 8-2026_38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94882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Résultats : U13 ( Minimes ) Garçons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5902375" y="1493975"/>
            <a:ext cx="30000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INTRALA LAURENT Jeremie ( Niort)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2/BERNARD Léo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3/FURTER Paul ( 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 JEANNOT Tiago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5/CAILLY Valentin ( 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6/LEVEQUE Axel ( Frontenay RR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7/LAMBERTON Nathan (Frontenay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8/NOUAT Enzo ( Niort)</a:t>
            </a:r>
            <a:endParaRPr/>
          </a:p>
        </p:txBody>
      </p:sp>
      <p:pic>
        <p:nvPicPr>
          <p:cNvPr id="164" name="Google Shape;164;p17" title="Top 8-2026_38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94882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Résultats : U15 /U19( Cadettes et Juniors ) Filles 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5683150" y="1460250"/>
            <a:ext cx="3000000" cy="4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MORTEAU Sarah ( Parthenay)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2/NOCQUET Eline ( Niort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3/BOUTHET MATHE Athenaise ( Aiffres)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 COLY Kenza ( St Maixent )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5/COUTANT Fanny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6/BAUFFIGEAU Mathilde ( 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7/COUTANT Anais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8/RIGOMMIER Tifaine ( La Mothe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" name="Google Shape;171;p18" title="Top 8-2026_38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94882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Résultats : U15 ( Cadets  ) Garçons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5683150" y="1460250"/>
            <a:ext cx="30000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CHAUVINEAU Jules ( Périgné )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2/PAVIOT Mathys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3/TREFFORT Leo ( Bressuire ) 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 TAILLOT TESLAK Johan( 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5/RACAUD Elouan (Bressuire)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6/LECRUGUEL Mael (Niort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7/CERA HUELVA Arthur ( 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8/BACHELIER-VANNIER Enzo (Parthenay)</a:t>
            </a:r>
            <a:endParaRPr/>
          </a:p>
        </p:txBody>
      </p:sp>
      <p:pic>
        <p:nvPicPr>
          <p:cNvPr id="178" name="Google Shape;178;p19" title="Top 8-2026_38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0"/>
            <a:ext cx="5294882" cy="353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Résultats : U19 ( Juniors ) Garçons</a:t>
            </a:r>
            <a:endParaRPr/>
          </a:p>
        </p:txBody>
      </p:sp>
      <p:sp>
        <p:nvSpPr>
          <p:cNvPr id="184" name="Google Shape;184;p20"/>
          <p:cNvSpPr txBox="1"/>
          <p:nvPr/>
        </p:nvSpPr>
        <p:spPr>
          <a:xfrm>
            <a:off x="5733725" y="1460250"/>
            <a:ext cx="30000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1/ GONNORD Alix ( Parthenay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2/NOIRAULT Corentin ( 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3/KIEV Tom ( Niort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4/PAVIOT Ilhan ( Périgné)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5/ OUVRARD Gabriel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6/FOUCHE Mathieu ( Périgné 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7/LEVEQUE Benjamin (Frontenay RR)</a:t>
            </a: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8/DARTOIS Elio ( Niort)</a:t>
            </a:r>
            <a:endParaRPr/>
          </a:p>
        </p:txBody>
      </p:sp>
      <p:pic>
        <p:nvPicPr>
          <p:cNvPr id="185" name="Google Shape;185;p20" title="Top 8-2026_39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5650"/>
            <a:ext cx="5421750" cy="361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Affichage à l'écran (16:9)</PresentationFormat>
  <Paragraphs>120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Lato</vt:lpstr>
      <vt:lpstr>Arial</vt:lpstr>
      <vt:lpstr>Montserrat</vt:lpstr>
      <vt:lpstr>Focus</vt:lpstr>
      <vt:lpstr>TOP 8 Jeunes Samedi 07 Février 2026        à Cerizay </vt:lpstr>
      <vt:lpstr>Podium  : U9 ( Poussins ) Garçons</vt:lpstr>
      <vt:lpstr>Podium :  U9/U11/U13 ( Poussine, Benjamines et Minimes ) Filles</vt:lpstr>
      <vt:lpstr>Podium : U11 ( Benjamins ) Garçons</vt:lpstr>
      <vt:lpstr>Résultats : U13 ( Minimes ) Garçons</vt:lpstr>
      <vt:lpstr>Résultats : U15 /U19( Cadettes et Juniors ) Filles </vt:lpstr>
      <vt:lpstr>Résultats : U15 ( Cadets  ) Garçons</vt:lpstr>
      <vt:lpstr>Résultats : U19 ( Juniors ) Garçons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florence creon</dc:creator>
  <cp:lastModifiedBy>florence creon</cp:lastModifiedBy>
  <cp:revision>1</cp:revision>
  <dcterms:modified xsi:type="dcterms:W3CDTF">2026-03-13T13:58:51Z</dcterms:modified>
</cp:coreProperties>
</file>